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319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4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8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1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6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5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7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9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1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7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5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A73A-ED69-486F-8800-43718ACDA3D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805BB-F7DD-4753-BA6D-CBACEE46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5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" y="457200"/>
            <a:ext cx="4781550" cy="4457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062" y="6019800"/>
            <a:ext cx="63818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Arial Rounded MT Bold" panose="020F0704030504030204" pitchFamily="34" charset="0"/>
              </a:rPr>
              <a:t>2018 Beginning Beekeeping Course</a:t>
            </a:r>
          </a:p>
          <a:p>
            <a:pPr algn="ctr"/>
            <a:endParaRPr lang="en-US" sz="28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sz="2800" dirty="0" smtClean="0">
                <a:latin typeface="Arial Rounded MT Bold" panose="020F0704030504030204" pitchFamily="34" charset="0"/>
              </a:rPr>
              <a:t>January 10 – March 17, 2018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Barfield</dc:creator>
  <cp:lastModifiedBy>Phil Barfield</cp:lastModifiedBy>
  <cp:revision>13</cp:revision>
  <dcterms:created xsi:type="dcterms:W3CDTF">2017-01-04T13:01:18Z</dcterms:created>
  <dcterms:modified xsi:type="dcterms:W3CDTF">2017-12-30T20:25:26Z</dcterms:modified>
</cp:coreProperties>
</file>